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73175"/>
            <a:ext cx="7772400" cy="1470025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3" name="Picture 3" descr="white rectangle.png"/>
          <p:cNvPicPr>
            <a:picLocks noChangeAspect="1"/>
          </p:cNvPicPr>
          <p:nvPr userDrawn="1"/>
        </p:nvPicPr>
        <p:blipFill>
          <a:blip r:embed="rId2"/>
          <a:srcRect b="10452"/>
          <a:stretch>
            <a:fillRect/>
          </a:stretch>
        </p:blipFill>
        <p:spPr bwMode="auto">
          <a:xfrm>
            <a:off x="0" y="1300163"/>
            <a:ext cx="9144000" cy="555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90800"/>
            <a:ext cx="7772400" cy="1362075"/>
          </a:xfrm>
        </p:spPr>
        <p:txBody>
          <a:bodyPr anchor="t">
            <a:noAutofit/>
          </a:bodyPr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267200"/>
            <a:ext cx="7772400" cy="814387"/>
          </a:xfrm>
        </p:spPr>
        <p:txBody>
          <a:bodyPr anchor="b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lang="en-US" sz="4800" kern="1200" spc="-15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Conjugation Showdown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98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Mandatos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R" dirty="0"/>
              <a:t>Agreguen</a:t>
            </a:r>
            <a:endParaRPr lang="en-US" dirty="0"/>
          </a:p>
          <a:p>
            <a:r>
              <a:rPr lang="es-CR" dirty="0" smtClean="0"/>
              <a:t>Bata</a:t>
            </a:r>
            <a:endParaRPr lang="en-US" dirty="0"/>
          </a:p>
          <a:p>
            <a:r>
              <a:rPr lang="es-CR" dirty="0"/>
              <a:t>No ponga</a:t>
            </a:r>
            <a:endParaRPr lang="en-US" dirty="0"/>
          </a:p>
          <a:p>
            <a:r>
              <a:rPr lang="es-CR" dirty="0"/>
              <a:t>Busquemos</a:t>
            </a:r>
            <a:endParaRPr lang="en-US" dirty="0"/>
          </a:p>
          <a:p>
            <a:r>
              <a:rPr lang="es-CR" dirty="0"/>
              <a:t>Den</a:t>
            </a:r>
            <a:endParaRPr lang="en-US" dirty="0"/>
          </a:p>
          <a:p>
            <a:r>
              <a:rPr lang="es-CR" dirty="0"/>
              <a:t>Añade</a:t>
            </a:r>
            <a:endParaRPr lang="en-US" dirty="0"/>
          </a:p>
          <a:p>
            <a:r>
              <a:rPr lang="es-CR" dirty="0"/>
              <a:t>No saques</a:t>
            </a:r>
            <a:endParaRPr lang="en-US" dirty="0"/>
          </a:p>
          <a:p>
            <a:r>
              <a:rPr lang="es-CR" dirty="0"/>
              <a:t>Empecemos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84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Condicional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She would do</a:t>
            </a:r>
          </a:p>
          <a:p>
            <a:r>
              <a:rPr lang="en-US" dirty="0" smtClean="0"/>
              <a:t>I would like </a:t>
            </a:r>
          </a:p>
          <a:p>
            <a:r>
              <a:rPr lang="en-US" dirty="0"/>
              <a:t>Could </a:t>
            </a:r>
            <a:r>
              <a:rPr lang="en-US" dirty="0" smtClean="0"/>
              <a:t>we</a:t>
            </a:r>
          </a:p>
          <a:p>
            <a:r>
              <a:rPr lang="en-US" dirty="0" smtClean="0"/>
              <a:t>You all would know</a:t>
            </a:r>
          </a:p>
          <a:p>
            <a:r>
              <a:rPr lang="en-US" dirty="0" smtClean="0"/>
              <a:t>You would have</a:t>
            </a:r>
          </a:p>
          <a:p>
            <a:r>
              <a:rPr lang="en-US" dirty="0" smtClean="0"/>
              <a:t>He would buy</a:t>
            </a:r>
          </a:p>
          <a:p>
            <a:r>
              <a:rPr lang="en-US" dirty="0" smtClean="0"/>
              <a:t>We would sell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02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Condicional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/>
              <a:t>Haría</a:t>
            </a:r>
            <a:endParaRPr lang="en-US" dirty="0"/>
          </a:p>
          <a:p>
            <a:r>
              <a:rPr lang="es-CR" dirty="0"/>
              <a:t>Me gustaría</a:t>
            </a:r>
            <a:endParaRPr lang="en-US" dirty="0"/>
          </a:p>
          <a:p>
            <a:r>
              <a:rPr lang="es-CR" dirty="0" smtClean="0"/>
              <a:t>Podríamos</a:t>
            </a:r>
            <a:endParaRPr lang="en-US" dirty="0"/>
          </a:p>
          <a:p>
            <a:r>
              <a:rPr lang="es-CR" dirty="0"/>
              <a:t>Sabrían</a:t>
            </a:r>
            <a:endParaRPr lang="en-US" dirty="0"/>
          </a:p>
          <a:p>
            <a:r>
              <a:rPr lang="es-CR" smtClean="0"/>
              <a:t>Tendrías</a:t>
            </a:r>
            <a:endParaRPr lang="en-US" dirty="0"/>
          </a:p>
          <a:p>
            <a:r>
              <a:rPr lang="es-CR" dirty="0" smtClean="0"/>
              <a:t>Compraría</a:t>
            </a:r>
          </a:p>
          <a:p>
            <a:r>
              <a:rPr lang="en-US" dirty="0" err="1" smtClean="0"/>
              <a:t>Venderíamos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19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Futuro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will go</a:t>
            </a:r>
          </a:p>
          <a:p>
            <a:r>
              <a:rPr lang="en-US" dirty="0" smtClean="0"/>
              <a:t>There will be</a:t>
            </a:r>
          </a:p>
          <a:p>
            <a:r>
              <a:rPr lang="en-US" dirty="0" smtClean="0"/>
              <a:t>She will leave</a:t>
            </a:r>
          </a:p>
          <a:p>
            <a:r>
              <a:rPr lang="en-US" dirty="0" smtClean="0"/>
              <a:t>I will put</a:t>
            </a:r>
          </a:p>
          <a:p>
            <a:r>
              <a:rPr lang="en-US" dirty="0" smtClean="0"/>
              <a:t>You will win</a:t>
            </a:r>
          </a:p>
          <a:p>
            <a:r>
              <a:rPr lang="en-US" dirty="0" smtClean="0"/>
              <a:t>You all will need</a:t>
            </a:r>
          </a:p>
          <a:p>
            <a:r>
              <a:rPr lang="en-US" dirty="0" smtClean="0"/>
              <a:t>We will be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92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Futuro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/>
              <a:t>Irán</a:t>
            </a:r>
            <a:endParaRPr lang="en-US" dirty="0"/>
          </a:p>
          <a:p>
            <a:r>
              <a:rPr lang="es-CR" dirty="0"/>
              <a:t>Habrá</a:t>
            </a:r>
            <a:endParaRPr lang="en-US" dirty="0"/>
          </a:p>
          <a:p>
            <a:r>
              <a:rPr lang="es-CR" dirty="0"/>
              <a:t>Saldrá</a:t>
            </a:r>
            <a:endParaRPr lang="en-US" dirty="0"/>
          </a:p>
          <a:p>
            <a:r>
              <a:rPr lang="es-CR" dirty="0"/>
              <a:t>Pondré</a:t>
            </a:r>
            <a:endParaRPr lang="en-US" dirty="0"/>
          </a:p>
          <a:p>
            <a:r>
              <a:rPr lang="es-CR" dirty="0"/>
              <a:t>Ganarás</a:t>
            </a:r>
            <a:endParaRPr lang="en-US" dirty="0"/>
          </a:p>
          <a:p>
            <a:r>
              <a:rPr lang="es-CR" dirty="0"/>
              <a:t>Necesitarán</a:t>
            </a:r>
            <a:endParaRPr lang="en-US" dirty="0"/>
          </a:p>
          <a:p>
            <a:r>
              <a:rPr lang="es-CR" dirty="0" smtClean="0"/>
              <a:t>seremos/estaremos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135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down as many conjugations as you can before the time runs out</a:t>
            </a:r>
          </a:p>
          <a:p>
            <a:r>
              <a:rPr lang="en-US" dirty="0" smtClean="0"/>
              <a:t>You will have 1 minute to conjugate the verbs</a:t>
            </a:r>
          </a:p>
          <a:p>
            <a:r>
              <a:rPr lang="en-US" dirty="0" smtClean="0"/>
              <a:t>You may use any notes that you want</a:t>
            </a:r>
          </a:p>
          <a:p>
            <a:r>
              <a:rPr lang="en-US" dirty="0" smtClean="0"/>
              <a:t>You will receive 1 point for each correct verb conjugation</a:t>
            </a:r>
          </a:p>
          <a:p>
            <a:r>
              <a:rPr lang="en-US" dirty="0" smtClean="0"/>
              <a:t>For each incorrect conjugation, you will receive 0 points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72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Presente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Dirigir</a:t>
            </a:r>
            <a:r>
              <a:rPr lang="en-US" dirty="0" smtClean="0"/>
              <a:t>/</a:t>
            </a:r>
            <a:r>
              <a:rPr lang="en-US" dirty="0" err="1" smtClean="0"/>
              <a:t>yo</a:t>
            </a:r>
            <a:endParaRPr lang="en-US" dirty="0" smtClean="0"/>
          </a:p>
          <a:p>
            <a:r>
              <a:rPr lang="en-US" dirty="0" err="1" smtClean="0"/>
              <a:t>Mostrar</a:t>
            </a:r>
            <a:r>
              <a:rPr lang="en-US" dirty="0" smtClean="0"/>
              <a:t>/</a:t>
            </a:r>
            <a:r>
              <a:rPr lang="en-US" dirty="0" err="1" smtClean="0"/>
              <a:t>ella</a:t>
            </a:r>
            <a:endParaRPr lang="en-US" dirty="0" smtClean="0"/>
          </a:p>
          <a:p>
            <a:r>
              <a:rPr lang="en-US" dirty="0" err="1" smtClean="0"/>
              <a:t>Elegir</a:t>
            </a:r>
            <a:r>
              <a:rPr lang="en-US" dirty="0" smtClean="0"/>
              <a:t>/</a:t>
            </a:r>
            <a:r>
              <a:rPr lang="en-US" dirty="0" err="1" smtClean="0"/>
              <a:t>él</a:t>
            </a:r>
            <a:endParaRPr lang="en-US" dirty="0" smtClean="0"/>
          </a:p>
          <a:p>
            <a:r>
              <a:rPr lang="en-US" dirty="0" err="1" smtClean="0"/>
              <a:t>Merecer</a:t>
            </a:r>
            <a:r>
              <a:rPr lang="en-US" dirty="0" smtClean="0"/>
              <a:t>/</a:t>
            </a:r>
            <a:r>
              <a:rPr lang="en-US" dirty="0" err="1" smtClean="0"/>
              <a:t>yo</a:t>
            </a:r>
            <a:endParaRPr lang="en-US" dirty="0" smtClean="0"/>
          </a:p>
          <a:p>
            <a:r>
              <a:rPr lang="en-US" dirty="0" err="1" smtClean="0"/>
              <a:t>Hervir</a:t>
            </a:r>
            <a:r>
              <a:rPr lang="en-US" dirty="0" smtClean="0"/>
              <a:t>/</a:t>
            </a:r>
            <a:r>
              <a:rPr lang="en-US" dirty="0" err="1" smtClean="0"/>
              <a:t>ellos</a:t>
            </a:r>
            <a:endParaRPr lang="en-US" dirty="0" smtClean="0"/>
          </a:p>
          <a:p>
            <a:r>
              <a:rPr lang="en-US" dirty="0" smtClean="0"/>
              <a:t>Caber/</a:t>
            </a:r>
            <a:r>
              <a:rPr lang="en-US" dirty="0" err="1" smtClean="0"/>
              <a:t>yo</a:t>
            </a:r>
            <a:endParaRPr lang="en-US" dirty="0" smtClean="0"/>
          </a:p>
          <a:p>
            <a:r>
              <a:rPr lang="en-US" dirty="0" err="1" smtClean="0"/>
              <a:t>Construir</a:t>
            </a:r>
            <a:r>
              <a:rPr lang="en-US" dirty="0" smtClean="0"/>
              <a:t>/</a:t>
            </a:r>
            <a:r>
              <a:rPr lang="en-US" dirty="0" err="1" smtClean="0"/>
              <a:t>t</a:t>
            </a:r>
            <a:r>
              <a:rPr lang="en-US" dirty="0" err="1"/>
              <a:t>ú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2814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Dirijo</a:t>
            </a:r>
            <a:endParaRPr lang="en-US" dirty="0" smtClean="0"/>
          </a:p>
          <a:p>
            <a:r>
              <a:rPr lang="en-US" dirty="0" err="1" smtClean="0"/>
              <a:t>Muestra</a:t>
            </a:r>
            <a:endParaRPr lang="en-US" dirty="0" smtClean="0"/>
          </a:p>
          <a:p>
            <a:r>
              <a:rPr lang="en-US" dirty="0" err="1" smtClean="0"/>
              <a:t>Elige</a:t>
            </a:r>
            <a:endParaRPr lang="en-US" dirty="0" smtClean="0"/>
          </a:p>
          <a:p>
            <a:r>
              <a:rPr lang="en-US" dirty="0" err="1" smtClean="0"/>
              <a:t>Merezco</a:t>
            </a:r>
            <a:endParaRPr lang="en-US" dirty="0" smtClean="0"/>
          </a:p>
          <a:p>
            <a:r>
              <a:rPr lang="en-US" dirty="0" err="1" smtClean="0"/>
              <a:t>Hierven</a:t>
            </a:r>
            <a:endParaRPr lang="en-US" dirty="0"/>
          </a:p>
          <a:p>
            <a:r>
              <a:rPr lang="en-US" dirty="0" err="1" smtClean="0"/>
              <a:t>Quepo</a:t>
            </a:r>
            <a:endParaRPr lang="en-US" dirty="0" smtClean="0"/>
          </a:p>
          <a:p>
            <a:r>
              <a:rPr lang="en-US" dirty="0" err="1" smtClean="0"/>
              <a:t>Construyes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45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Preterito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Tener</a:t>
            </a:r>
            <a:r>
              <a:rPr lang="en-US" dirty="0" smtClean="0"/>
              <a:t>/</a:t>
            </a:r>
            <a:r>
              <a:rPr lang="en-US" dirty="0" err="1" smtClean="0"/>
              <a:t>tú</a:t>
            </a:r>
            <a:endParaRPr lang="en-US" dirty="0" smtClean="0"/>
          </a:p>
          <a:p>
            <a:r>
              <a:rPr lang="en-US" dirty="0" err="1" smtClean="0"/>
              <a:t>Colgar</a:t>
            </a:r>
            <a:r>
              <a:rPr lang="en-US" dirty="0" smtClean="0"/>
              <a:t>/</a:t>
            </a:r>
            <a:r>
              <a:rPr lang="en-US" dirty="0" err="1" smtClean="0"/>
              <a:t>yo</a:t>
            </a:r>
            <a:endParaRPr lang="en-US" dirty="0" smtClean="0"/>
          </a:p>
          <a:p>
            <a:r>
              <a:rPr lang="en-US" dirty="0" smtClean="0"/>
              <a:t>Saber/</a:t>
            </a:r>
            <a:r>
              <a:rPr lang="en-US" dirty="0" err="1" smtClean="0"/>
              <a:t>ella</a:t>
            </a:r>
            <a:endParaRPr lang="en-US" dirty="0" smtClean="0"/>
          </a:p>
          <a:p>
            <a:r>
              <a:rPr lang="en-US" dirty="0" err="1" smtClean="0"/>
              <a:t>Decir</a:t>
            </a:r>
            <a:r>
              <a:rPr lang="en-US" dirty="0" smtClean="0"/>
              <a:t>/</a:t>
            </a:r>
            <a:r>
              <a:rPr lang="en-US" dirty="0" err="1" smtClean="0"/>
              <a:t>nosotros</a:t>
            </a:r>
            <a:endParaRPr lang="en-US" dirty="0" smtClean="0"/>
          </a:p>
          <a:p>
            <a:r>
              <a:rPr lang="en-US" dirty="0" smtClean="0"/>
              <a:t>Leer/</a:t>
            </a:r>
            <a:r>
              <a:rPr lang="en-US" dirty="0" err="1" smtClean="0"/>
              <a:t>ustedes</a:t>
            </a:r>
            <a:endParaRPr lang="en-US" dirty="0" smtClean="0"/>
          </a:p>
          <a:p>
            <a:r>
              <a:rPr lang="en-US" dirty="0" err="1" smtClean="0"/>
              <a:t>Buscar</a:t>
            </a:r>
            <a:r>
              <a:rPr lang="en-US" dirty="0" smtClean="0"/>
              <a:t>/</a:t>
            </a:r>
            <a:r>
              <a:rPr lang="en-US" dirty="0" err="1" smtClean="0"/>
              <a:t>yo</a:t>
            </a:r>
            <a:endParaRPr lang="en-US" dirty="0" smtClean="0"/>
          </a:p>
          <a:p>
            <a:r>
              <a:rPr lang="en-US" dirty="0" err="1" smtClean="0"/>
              <a:t>Seguir</a:t>
            </a:r>
            <a:r>
              <a:rPr lang="en-US" dirty="0" smtClean="0"/>
              <a:t>/</a:t>
            </a:r>
            <a:r>
              <a:rPr lang="en-US" dirty="0" err="1"/>
              <a:t>él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77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Preterite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/>
              <a:t>tuviste</a:t>
            </a:r>
            <a:endParaRPr lang="en-US" dirty="0"/>
          </a:p>
          <a:p>
            <a:r>
              <a:rPr lang="es-CR" dirty="0"/>
              <a:t>colgué</a:t>
            </a:r>
            <a:endParaRPr lang="en-US" dirty="0"/>
          </a:p>
          <a:p>
            <a:r>
              <a:rPr lang="es-CR" dirty="0" smtClean="0"/>
              <a:t>supe</a:t>
            </a:r>
            <a:endParaRPr lang="en-US" dirty="0"/>
          </a:p>
          <a:p>
            <a:r>
              <a:rPr lang="es-CR" dirty="0"/>
              <a:t>dijimos</a:t>
            </a:r>
            <a:endParaRPr lang="en-US" dirty="0"/>
          </a:p>
          <a:p>
            <a:r>
              <a:rPr lang="es-CR" dirty="0"/>
              <a:t>leyeron</a:t>
            </a:r>
            <a:endParaRPr lang="en-US" dirty="0"/>
          </a:p>
          <a:p>
            <a:r>
              <a:rPr lang="es-CR" dirty="0"/>
              <a:t>busqué</a:t>
            </a:r>
            <a:endParaRPr lang="en-US" dirty="0"/>
          </a:p>
          <a:p>
            <a:r>
              <a:rPr lang="es-CR" dirty="0"/>
              <a:t>siguió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50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Progressive Tenses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am mixing</a:t>
            </a:r>
          </a:p>
          <a:p>
            <a:r>
              <a:rPr lang="en-US" dirty="0" smtClean="0"/>
              <a:t>We were returning</a:t>
            </a:r>
          </a:p>
          <a:p>
            <a:r>
              <a:rPr lang="en-US" dirty="0" smtClean="0"/>
              <a:t>They are hearing</a:t>
            </a:r>
          </a:p>
          <a:p>
            <a:r>
              <a:rPr lang="en-US" dirty="0" smtClean="0"/>
              <a:t>You are sleeping</a:t>
            </a:r>
          </a:p>
          <a:p>
            <a:r>
              <a:rPr lang="en-US" dirty="0" smtClean="0"/>
              <a:t>She was laughing</a:t>
            </a:r>
          </a:p>
        </p:txBody>
      </p:sp>
    </p:spTree>
    <p:extLst>
      <p:ext uri="{BB962C8B-B14F-4D97-AF65-F5344CB8AC3E}">
        <p14:creationId xmlns:p14="http://schemas.microsoft.com/office/powerpoint/2010/main" val="35783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/>
              <a:t>Estoy mezclando</a:t>
            </a:r>
            <a:endParaRPr lang="en-US" dirty="0"/>
          </a:p>
          <a:p>
            <a:r>
              <a:rPr lang="es-CR" dirty="0"/>
              <a:t>Estábamos volviendo/regresando</a:t>
            </a:r>
            <a:endParaRPr lang="en-US" dirty="0"/>
          </a:p>
          <a:p>
            <a:r>
              <a:rPr lang="es-CR" dirty="0"/>
              <a:t>Están oyendo</a:t>
            </a:r>
            <a:endParaRPr lang="en-US" dirty="0"/>
          </a:p>
          <a:p>
            <a:r>
              <a:rPr lang="es-CR" dirty="0"/>
              <a:t>Estás durmiendo</a:t>
            </a:r>
            <a:endParaRPr lang="en-US" dirty="0"/>
          </a:p>
          <a:p>
            <a:r>
              <a:rPr lang="es-CR" dirty="0"/>
              <a:t>Estaba riendo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25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Mandatos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Agregar</a:t>
            </a:r>
            <a:r>
              <a:rPr lang="en-US" dirty="0"/>
              <a:t>(</a:t>
            </a:r>
            <a:r>
              <a:rPr lang="en-US" dirty="0" err="1"/>
              <a:t>uds</a:t>
            </a:r>
            <a:r>
              <a:rPr lang="en-US" dirty="0"/>
              <a:t>)</a:t>
            </a:r>
          </a:p>
          <a:p>
            <a:r>
              <a:rPr lang="es-CR" dirty="0"/>
              <a:t>Batir(</a:t>
            </a:r>
            <a:r>
              <a:rPr lang="es-CR" dirty="0" err="1"/>
              <a:t>ud</a:t>
            </a:r>
            <a:r>
              <a:rPr lang="es-CR" dirty="0"/>
              <a:t>)</a:t>
            </a:r>
            <a:endParaRPr lang="en-US" dirty="0"/>
          </a:p>
          <a:p>
            <a:r>
              <a:rPr lang="es-CR" dirty="0"/>
              <a:t>No Poner(</a:t>
            </a:r>
            <a:r>
              <a:rPr lang="es-CR" dirty="0" err="1"/>
              <a:t>ud</a:t>
            </a:r>
            <a:r>
              <a:rPr lang="es-CR" dirty="0"/>
              <a:t>)</a:t>
            </a:r>
            <a:endParaRPr lang="en-US" dirty="0"/>
          </a:p>
          <a:p>
            <a:r>
              <a:rPr lang="es-CR" dirty="0"/>
              <a:t>Buscar(nosotros)</a:t>
            </a:r>
            <a:endParaRPr lang="en-US" dirty="0"/>
          </a:p>
          <a:p>
            <a:r>
              <a:rPr lang="es-CR" dirty="0"/>
              <a:t>Dar(</a:t>
            </a:r>
            <a:r>
              <a:rPr lang="es-CR" dirty="0" err="1"/>
              <a:t>uds</a:t>
            </a:r>
            <a:r>
              <a:rPr lang="es-CR" dirty="0"/>
              <a:t>)</a:t>
            </a:r>
            <a:endParaRPr lang="en-US" dirty="0"/>
          </a:p>
          <a:p>
            <a:r>
              <a:rPr lang="es-CR" dirty="0"/>
              <a:t>Añadir(tú)</a:t>
            </a:r>
            <a:endParaRPr lang="en-US" dirty="0"/>
          </a:p>
          <a:p>
            <a:r>
              <a:rPr lang="es-CR" dirty="0"/>
              <a:t>No sacar(tú)</a:t>
            </a:r>
            <a:endParaRPr lang="en-US" dirty="0"/>
          </a:p>
          <a:p>
            <a:r>
              <a:rPr lang="es-CR" dirty="0"/>
              <a:t>Empezar(nosotros</a:t>
            </a:r>
            <a:r>
              <a:rPr lang="es-CR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81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urple Wav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4131970-C498-414B-8006-F6688F1E4F7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Purple Waves</Template>
  <TotalTime>38</TotalTime>
  <Words>205</Words>
  <Application>Microsoft Office PowerPoint</Application>
  <PresentationFormat>On-screen Show (4:3)</PresentationFormat>
  <Paragraphs>101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Purple Waves</vt:lpstr>
      <vt:lpstr>Conjugation Showdown</vt:lpstr>
      <vt:lpstr>Directions</vt:lpstr>
      <vt:lpstr>Presente</vt:lpstr>
      <vt:lpstr>Present</vt:lpstr>
      <vt:lpstr>Preterito</vt:lpstr>
      <vt:lpstr>Preterite</vt:lpstr>
      <vt:lpstr>Progressive Tenses</vt:lpstr>
      <vt:lpstr>Progressive</vt:lpstr>
      <vt:lpstr>Mandatos</vt:lpstr>
      <vt:lpstr>Mandatos</vt:lpstr>
      <vt:lpstr>Condicional</vt:lpstr>
      <vt:lpstr>Condicional</vt:lpstr>
      <vt:lpstr>Futuro</vt:lpstr>
      <vt:lpstr>Futuro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Conjugation Showdown</dc:title>
  <dc:creator>Phillip Deaton</dc:creator>
  <cp:lastModifiedBy>Deaton, Phillip</cp:lastModifiedBy>
  <cp:revision>4</cp:revision>
  <dcterms:created xsi:type="dcterms:W3CDTF">2017-05-22T03:21:16Z</dcterms:created>
  <dcterms:modified xsi:type="dcterms:W3CDTF">2017-05-22T14:02:02Z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TC102867689990</vt:lpwstr>
  </property>
</Properties>
</file>